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F0464E-0EC4-4FAE-5B28-2122D4340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588DD2-CCC1-6328-6D4E-91087910F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2CE814-393A-5A14-C2A8-BC66D8D2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C66216-C50E-2EB0-D51C-8577CA12F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147E4A-549A-2550-FADC-2F4DB67A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48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4273B7-5144-A095-2AD6-1A089BEAC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8E9164-F5B6-2E85-48ED-2AA62E81B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129CF1-5A9B-4B26-024E-FAD755526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57705E-82B6-CD7E-D99D-0D41D4028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5608C0-2510-DB7A-931A-22C353E7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78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1481722-228C-FD84-F206-E1F4FD674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6EFC0D-2A9D-7E6B-4261-55653461B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CAE3D9-4DD0-738B-36C7-76619641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4E0C20-D75E-16BD-E8BF-50E7A7F9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BEF9C8-1E3E-CC73-B550-E0B02522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67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E95ADC-71CF-3005-1AA2-750C22B50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7C734F-FCAF-5F5F-EFE5-C0B86E0A1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DCD395-16BE-C024-C4FA-EC9442F8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9AB03-7390-CEE1-4409-48651DB6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115FAC-8AAF-0969-CDF2-1A5B259BE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7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44CBC-DF3A-3D07-6478-C822D5281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754558-709B-2C96-F0DA-7708C55CB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88741D-C0C9-7582-004B-BE2795BE9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B3060D-F3F8-7E47-E075-5B309B121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D30DA5-B0D4-A433-3E26-21FBA74B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91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E238B-B38B-D5CF-6B82-45FAD862C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740FB1-4020-683A-34AB-B397D0089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C92813-78C3-5752-89C6-67AE858BF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2AF620-96B0-D7FA-856E-3D23AA1B7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9273A2-8193-FAE1-623D-CC7D8B09E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C15AE7-587D-D3D5-3414-B7ED2A699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7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9A1E9D-A94D-47F3-B540-2CFD5FBB6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97641B-FAF5-9A56-058B-97F09237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CAAB77-E4AD-4106-72E1-F30DF896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2657A2-C95D-DDC0-CBCC-724BE4EEC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85B536-FA5F-D7E0-6A5D-6676FC6DB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93A37BA-91AC-0994-C724-26D9B2F71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CEF296A-5184-DF32-8ABD-05B960985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DAF8E9-F208-B8E0-7AA0-41FFDF69B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0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81ECB5-B1AB-B5B4-4D7F-4769742FA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EE0245-C4C0-F94C-F5EF-0B4A2413D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69ED12-F699-2FFB-A3DD-E63D8224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C1E8363-846C-C8E5-BF4D-A4A92F30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6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7E074D2-4501-27B6-B965-D6796183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D86A9A2-EDD6-B2B2-E589-843462E5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8CDDDD-063A-7906-13D9-86BAB8B4F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66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F8629-A6D5-9856-7FCF-821FA1961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9B0DA2-911F-F2AF-3A6E-CAB861470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BC5F08-4A31-1770-65A7-FA202FDF0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9A28D9-9461-0F90-425E-F1B4F66D4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3A6FBB-D3EF-6D5B-D4B6-08774863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F7A87C-534D-0998-52CE-0343AC7F1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89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A16D7-41BF-B6B6-A5A7-3F7872F9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EA44E28-CA4F-B6B1-E623-F094A00A8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048727-B4C1-6C5E-1177-21510203C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83F50B-9401-CAD2-5B2B-0F75EA435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321D62-9FA5-1D0F-6BDD-7C2657F9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8AEE4A-A831-AF1B-05E2-B6E5AEBFA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311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E1A15-657E-27DE-78B1-F80EF42B6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2A718A-3235-A8FA-3BB7-BBB65043B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985D72-63AC-6339-7866-8BFA23244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C8A79-1D56-43BE-AA52-9AF30368DC4C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E1A212-84F2-9A88-C435-5F9916695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85C99-69EB-1CC5-A611-4FF8E3F29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D188-D3D2-49A7-A689-7977345F8D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0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57C1E97-5675-1A73-1BC2-7DCF5883B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127816"/>
              </p:ext>
            </p:extLst>
          </p:nvPr>
        </p:nvGraphicFramePr>
        <p:xfrm>
          <a:off x="0" y="1583949"/>
          <a:ext cx="12181332" cy="4268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6091">
                  <a:extLst>
                    <a:ext uri="{9D8B030D-6E8A-4147-A177-3AD203B41FA5}">
                      <a16:colId xmlns:a16="http://schemas.microsoft.com/office/drawing/2014/main" val="2364317622"/>
                    </a:ext>
                  </a:extLst>
                </a:gridCol>
                <a:gridCol w="280445">
                  <a:extLst>
                    <a:ext uri="{9D8B030D-6E8A-4147-A177-3AD203B41FA5}">
                      <a16:colId xmlns:a16="http://schemas.microsoft.com/office/drawing/2014/main" val="1939147506"/>
                    </a:ext>
                  </a:extLst>
                </a:gridCol>
                <a:gridCol w="2199193">
                  <a:extLst>
                    <a:ext uri="{9D8B030D-6E8A-4147-A177-3AD203B41FA5}">
                      <a16:colId xmlns:a16="http://schemas.microsoft.com/office/drawing/2014/main" val="3081766267"/>
                    </a:ext>
                  </a:extLst>
                </a:gridCol>
                <a:gridCol w="221930">
                  <a:extLst>
                    <a:ext uri="{9D8B030D-6E8A-4147-A177-3AD203B41FA5}">
                      <a16:colId xmlns:a16="http://schemas.microsoft.com/office/drawing/2014/main" val="4097985083"/>
                    </a:ext>
                  </a:extLst>
                </a:gridCol>
                <a:gridCol w="4483673">
                  <a:extLst>
                    <a:ext uri="{9D8B030D-6E8A-4147-A177-3AD203B41FA5}">
                      <a16:colId xmlns:a16="http://schemas.microsoft.com/office/drawing/2014/main" val="3314895167"/>
                    </a:ext>
                  </a:extLst>
                </a:gridCol>
              </a:tblGrid>
              <a:tr h="6119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be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between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wind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and water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Il pleut des cordes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25525078"/>
                  </a:ext>
                </a:extLst>
              </a:tr>
              <a:tr h="57760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see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how the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wind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blows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    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Cerise sur le gâteau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18808787"/>
                  </a:ext>
                </a:extLst>
              </a:tr>
              <a:tr h="54806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To go bananas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Piquer une crise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99401871"/>
                  </a:ext>
                </a:extLst>
              </a:tr>
              <a:tr h="10634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earn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peanuts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Voir la tournure que prennent les choses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72038893"/>
                  </a:ext>
                </a:extLst>
              </a:tr>
              <a:tr h="6359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It’s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raining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cats and </a:t>
                      </a: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dogs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Gagner des clopinettes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3225456"/>
                  </a:ext>
                </a:extLst>
              </a:tr>
              <a:tr h="72225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Icing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on the cake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fr-FR" sz="2400" b="1" dirty="0" err="1">
                          <a:solidFill>
                            <a:schemeClr val="tx1"/>
                          </a:solidFill>
                        </a:rPr>
                        <a:t>Etre</a:t>
                      </a:r>
                      <a:r>
                        <a:rPr lang="fr-FR" sz="2400" b="1" dirty="0">
                          <a:solidFill>
                            <a:schemeClr val="tx1"/>
                          </a:solidFill>
                        </a:rPr>
                        <a:t> assis entre deux chaises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99FF66">
                            <a:tint val="66000"/>
                            <a:satMod val="160000"/>
                          </a:srgbClr>
                        </a:gs>
                        <a:gs pos="50000">
                          <a:srgbClr val="99FF66">
                            <a:tint val="44500"/>
                            <a:satMod val="160000"/>
                          </a:srgbClr>
                        </a:gs>
                        <a:gs pos="100000">
                          <a:srgbClr val="99FF66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96684797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10AC367F-5E25-F246-A696-6E0F56C48B6E}"/>
              </a:ext>
            </a:extLst>
          </p:cNvPr>
          <p:cNvSpPr txBox="1"/>
          <p:nvPr/>
        </p:nvSpPr>
        <p:spPr>
          <a:xfrm>
            <a:off x="606175" y="314921"/>
            <a:ext cx="10186827" cy="954107"/>
          </a:xfrm>
          <a:prstGeom prst="rect">
            <a:avLst/>
          </a:prstGeom>
          <a:gradFill flip="none" rotWithShape="1">
            <a:gsLst>
              <a:gs pos="0">
                <a:srgbClr val="99FF66">
                  <a:tint val="66000"/>
                  <a:satMod val="160000"/>
                </a:srgbClr>
              </a:gs>
              <a:gs pos="50000">
                <a:srgbClr val="99FF66">
                  <a:tint val="44500"/>
                  <a:satMod val="160000"/>
                </a:srgbClr>
              </a:gs>
              <a:gs pos="100000">
                <a:srgbClr val="99FF66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Trouver l’équivalent français </a:t>
            </a:r>
          </a:p>
          <a:p>
            <a:pPr algn="ctr"/>
            <a:r>
              <a:rPr lang="fr-FR" sz="2800" b="1" dirty="0"/>
              <a:t>des expressions idiomatiques suivantes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53C3FC8-FF96-5F87-3FDC-1450FC1296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82" t="65036" r="2588" b="5393"/>
          <a:stretch>
            <a:fillRect/>
          </a:stretch>
        </p:blipFill>
        <p:spPr>
          <a:xfrm>
            <a:off x="10678275" y="0"/>
            <a:ext cx="1513725" cy="167555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CFF4E06-20DC-F1F2-8BB7-EA85ED36F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717" y="5815173"/>
            <a:ext cx="1498500" cy="99837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9C3E57C-71E6-97E9-B9B1-9B1C398C5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4" t="65805" r="68254" b="8203"/>
          <a:stretch>
            <a:fillRect/>
          </a:stretch>
        </p:blipFill>
        <p:spPr>
          <a:xfrm>
            <a:off x="94180" y="75568"/>
            <a:ext cx="1304818" cy="143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914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Grand écran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lucas</dc:creator>
  <cp:lastModifiedBy>bruno lucas</cp:lastModifiedBy>
  <cp:revision>2</cp:revision>
  <dcterms:created xsi:type="dcterms:W3CDTF">2026-03-15T17:54:47Z</dcterms:created>
  <dcterms:modified xsi:type="dcterms:W3CDTF">2026-03-15T17:56:44Z</dcterms:modified>
</cp:coreProperties>
</file>